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9158A-0AC8-44E3-A4BF-B5575E1BEAEE}" type="datetimeFigureOut">
              <a:rPr lang="ko-KR" altLang="en-US" smtClean="0"/>
              <a:t>2016-03-15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103A6B-4864-4C9C-967D-ED26F5D5362A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 descr="D:\user\Desktop\초청장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3969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2050" name="Picture 2" descr="D:\user\Desktop\초청장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9007"/>
            <a:ext cx="9144000" cy="64703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권혜선</dc:creator>
  <cp:lastModifiedBy>권혜선</cp:lastModifiedBy>
  <cp:revision>2</cp:revision>
  <dcterms:created xsi:type="dcterms:W3CDTF">2016-03-15T05:39:05Z</dcterms:created>
  <dcterms:modified xsi:type="dcterms:W3CDTF">2016-03-15T05:50:11Z</dcterms:modified>
</cp:coreProperties>
</file>